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71" r:id="rId3"/>
    <p:sldId id="273" r:id="rId4"/>
    <p:sldId id="27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3262-EFC4-4E88-BB15-8C433F0F4A8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E4A9B-A762-49D1-BDE5-BBF705B77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6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11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31: </a:t>
            </a:r>
            <a:r>
              <a:rPr lang="es-ES_tradnl" altLang="en-US" sz="2800" dirty="0" smtClean="0"/>
              <a:t>¿Como repasamos las expresiones con el infinitivo?</a:t>
            </a:r>
          </a:p>
          <a:p>
            <a:pPr marL="609600" indent="-609600"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chapter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cultural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reading</a:t>
            </a:r>
            <a:endParaRPr lang="es-ES_tradnl" altLang="en-US" sz="2800" i="1" dirty="0">
              <a:solidFill>
                <a:srgbClr val="00B05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Comidas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otras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partes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s-ES_tradnl" dirty="0" smtClean="0"/>
              <a:t>En España comen churros y beben chocolate caliente para el desayuno.</a:t>
            </a:r>
          </a:p>
          <a:p>
            <a:r>
              <a:rPr lang="es-ES_tradnl" dirty="0" smtClean="0"/>
              <a:t>El gallopinto es una combinación de arroz y frijoles.</a:t>
            </a:r>
          </a:p>
          <a:p>
            <a:r>
              <a:rPr lang="es-ES_tradnl" dirty="0" smtClean="0"/>
              <a:t>En Nicaragua, comen gallopinto para el desayuno</a:t>
            </a:r>
          </a:p>
          <a:p>
            <a:r>
              <a:rPr lang="es-ES_tradnl" dirty="0" smtClean="0"/>
              <a:t>Una tortilla a la española es un </a:t>
            </a:r>
            <a:r>
              <a:rPr lang="es-ES_tradnl" dirty="0" err="1" smtClean="0"/>
              <a:t>omelet</a:t>
            </a:r>
            <a:r>
              <a:rPr lang="es-ES_tradnl" dirty="0" smtClean="0"/>
              <a:t> de huevos, patatas y cebolla.</a:t>
            </a:r>
          </a:p>
          <a:p>
            <a:r>
              <a:rPr lang="es-ES_tradnl" dirty="0" smtClean="0"/>
              <a:t>En España cenan a las 10 o 10:30.</a:t>
            </a:r>
          </a:p>
          <a:p>
            <a:r>
              <a:rPr lang="es-ES_tradnl" dirty="0" smtClean="0"/>
              <a:t>En Nicaragua y Latinoamérica cenan a eso de las 8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88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914400"/>
            <a:ext cx="8686800" cy="586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_tradnl" altLang="en-US" sz="2800" kern="0" smtClean="0"/>
              <a:t>Verbos: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Omar y Luis _________ bocadillos. (comer)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Ustedes, ¿___________ y __________ mucho? (beber, 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La mesera __________ la orden de los clientes. (escribir)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Tú _________ el menú en español. (leer)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Luisa y yo ___________ algebra. (aprender)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Yo ____________ a una escuela publica. (asistir)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Rosa y Josefina _____________ muchos correos electrónicos. (recibir)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Miguel no _____________ la geometría. (comprender)</a:t>
            </a:r>
            <a:endParaRPr lang="es-ES_tradnl" altLang="en-US" sz="2800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106363"/>
            <a:ext cx="8229600" cy="8842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Repaso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22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31a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4 LA COMIDA EN OTRAS PARTES SELF-CHECK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37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3669</TotalTime>
  <Words>197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 Clase 702 La fecha es el 11 de diciembre del 2017</vt:lpstr>
      <vt:lpstr>Comidas en otras partes</vt:lpstr>
      <vt:lpstr>PowerPoint Presentation</vt:lpstr>
      <vt:lpstr>Tarea # 31a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47</cp:revision>
  <cp:lastPrinted>2014-12-11T16:53:39Z</cp:lastPrinted>
  <dcterms:created xsi:type="dcterms:W3CDTF">2011-04-04T12:47:14Z</dcterms:created>
  <dcterms:modified xsi:type="dcterms:W3CDTF">2017-12-11T17:49:57Z</dcterms:modified>
</cp:coreProperties>
</file>